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3300"/>
    <a:srgbClr val="D7EF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3434C-2925-4B03-A92B-77BD16AE42CA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DBC72-A391-40FB-8AE4-3220BCE374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DBC72-A391-40FB-8AE4-3220BCE3745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D63DE-EBB0-4554-A44C-A223902E28C0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C9686-157E-46D9-9B92-1457261A3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ree-clipart-pictures.net/music_clipart.html" TargetMode="External"/><Relationship Id="rId13" Type="http://schemas.openxmlformats.org/officeDocument/2006/relationships/hyperlink" Target="http://www.thisisafrica.me/music/detail/1547/Which-of-these-10-songs-is-the-best?-It's-up-to-you-in-eLDee's-%22Top-Talent%22" TargetMode="External"/><Relationship Id="rId3" Type="http://schemas.openxmlformats.org/officeDocument/2006/relationships/hyperlink" Target="http://www.rgbstock.com/bigphoto/n0065Vq/Abstract+Banner+1" TargetMode="External"/><Relationship Id="rId7" Type="http://schemas.openxmlformats.org/officeDocument/2006/relationships/hyperlink" Target="http://www.clipartpal.com/clipart/entertainment/music_151651.html" TargetMode="External"/><Relationship Id="rId12" Type="http://schemas.openxmlformats.org/officeDocument/2006/relationships/hyperlink" Target="http://forteconsulting.wordpress.com/category/performance-management/" TargetMode="External"/><Relationship Id="rId2" Type="http://schemas.openxmlformats.org/officeDocument/2006/relationships/hyperlink" Target="http://www.hdwallpapersarena.com/abstract-wallpape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ryicons.com/free-graphics/preview/playful-retro-design/" TargetMode="External"/><Relationship Id="rId11" Type="http://schemas.openxmlformats.org/officeDocument/2006/relationships/hyperlink" Target="http://www.trophies2go.com/blue-star-performer-crystal-award" TargetMode="External"/><Relationship Id="rId5" Type="http://schemas.openxmlformats.org/officeDocument/2006/relationships/hyperlink" Target="http://www.rgbstock.com/bigphoto/n00661S/Abstract+Banner+3" TargetMode="External"/><Relationship Id="rId10" Type="http://schemas.openxmlformats.org/officeDocument/2006/relationships/hyperlink" Target="http://www.art-saloon.ru/en/item.aspx?ItemID=5698" TargetMode="External"/><Relationship Id="rId4" Type="http://schemas.openxmlformats.org/officeDocument/2006/relationships/hyperlink" Target="http://www.rgbstock.com/bigphoto/n0065YE/Abstract+Banner+2" TargetMode="External"/><Relationship Id="rId9" Type="http://schemas.openxmlformats.org/officeDocument/2006/relationships/hyperlink" Target="http://www.clker.com/clipart-4440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Abstract Wallpaper Heart Abstract Wallpap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252"/>
            <a:ext cx="9144000" cy="6842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828800" y="304800"/>
            <a:ext cx="5791200" cy="2092881"/>
          </a:xfrm>
          <a:prstGeom prst="rect">
            <a:avLst/>
          </a:prstGeom>
          <a:solidFill>
            <a:schemeClr val="accent1">
              <a:lumMod val="20000"/>
              <a:lumOff val="80000"/>
              <a:alpha val="55000"/>
            </a:schemeClr>
          </a:solidFill>
          <a:ln w="63500">
            <a:solidFill>
              <a:schemeClr val="tx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1" cap="none" spc="0" dirty="0" smtClean="0">
                <a:ln w="381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Patricia </a:t>
            </a:r>
          </a:p>
          <a:p>
            <a:pPr algn="ctr"/>
            <a:r>
              <a:rPr lang="en-US" sz="6500" b="1" cap="none" spc="0" dirty="0" err="1" smtClean="0">
                <a:ln w="381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Borromeo</a:t>
            </a:r>
            <a:endParaRPr lang="en-US" sz="6500" b="1" cap="none" spc="0" dirty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667000"/>
            <a:ext cx="8153400" cy="1384995"/>
          </a:xfrm>
          <a:prstGeom prst="rect">
            <a:avLst/>
          </a:prstGeom>
          <a:solidFill>
            <a:schemeClr val="accent2">
              <a:lumMod val="20000"/>
              <a:lumOff val="80000"/>
              <a:alpha val="70000"/>
            </a:schemeClr>
          </a:solidFill>
          <a:ln w="63500" cmpd="thickThin">
            <a:solidFill>
              <a:schemeClr val="accent4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381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Student of the Week</a:t>
            </a:r>
          </a:p>
          <a:p>
            <a:pPr algn="ctr"/>
            <a:endParaRPr lang="en-US" sz="1200" b="1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1200" b="1" cap="none" spc="0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307919"/>
            <a:ext cx="5791200" cy="2092881"/>
          </a:xfrm>
          <a:prstGeom prst="rect">
            <a:avLst/>
          </a:prstGeom>
          <a:solidFill>
            <a:schemeClr val="accent6">
              <a:lumMod val="20000"/>
              <a:lumOff val="80000"/>
              <a:alpha val="43000"/>
            </a:schemeClr>
          </a:solidFill>
          <a:ln w="63500"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1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Room 111A</a:t>
            </a:r>
            <a:r>
              <a:rPr lang="en-US" sz="6500" b="1" cap="none" spc="0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 </a:t>
            </a:r>
          </a:p>
          <a:p>
            <a:pPr algn="ctr"/>
            <a:r>
              <a:rPr lang="en-US" sz="6500" b="1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Oct 1 - 5</a:t>
            </a:r>
            <a:endParaRPr lang="en-US" sz="6500" b="1" cap="none" spc="0" dirty="0"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m.rgbimg.com/cache1qpy6M/users/x/xy/xymonau/600/n0065Y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948" y="62948"/>
            <a:ext cx="8991600" cy="6743700"/>
          </a:xfrm>
          <a:prstGeom prst="rect">
            <a:avLst/>
          </a:prstGeom>
          <a:noFill/>
        </p:spPr>
      </p:pic>
      <p:sp>
        <p:nvSpPr>
          <p:cNvPr id="11" name="Oval 10"/>
          <p:cNvSpPr/>
          <p:nvPr/>
        </p:nvSpPr>
        <p:spPr>
          <a:xfrm>
            <a:off x="4648200" y="48006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3300"/>
                </a:solidFill>
                <a:latin typeface="Cooper Black" pitchFamily="18" charset="0"/>
              </a:rPr>
              <a:t>Filipino</a:t>
            </a:r>
            <a:endParaRPr lang="en-US" sz="3500" dirty="0">
              <a:solidFill>
                <a:srgbClr val="003300"/>
              </a:solidFill>
              <a:latin typeface="Cooper Black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62400" y="50292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660066"/>
                </a:solidFill>
                <a:latin typeface="Cooper Black" pitchFamily="18" charset="0"/>
              </a:rPr>
              <a:t>English</a:t>
            </a:r>
            <a:endParaRPr lang="en-US" sz="3500" dirty="0">
              <a:solidFill>
                <a:srgbClr val="660066"/>
              </a:solidFill>
              <a:latin typeface="Cooper Black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95600" y="4724400"/>
            <a:ext cx="41148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3300"/>
                </a:solidFill>
                <a:latin typeface="Cooper Black" pitchFamily="18" charset="0"/>
              </a:rPr>
              <a:t>KOREAN</a:t>
            </a:r>
            <a:endParaRPr lang="en-US" sz="3500" dirty="0">
              <a:solidFill>
                <a:srgbClr val="003300"/>
              </a:solidFill>
              <a:latin typeface="Cooper Black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572000" y="53340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Cooper Black" pitchFamily="18" charset="0"/>
              </a:rPr>
              <a:t>Bengali</a:t>
            </a:r>
            <a:endParaRPr lang="en-US" sz="3500" dirty="0">
              <a:solidFill>
                <a:srgbClr val="002060"/>
              </a:solidFill>
              <a:latin typeface="Cooper Black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581400" y="41148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660066"/>
                </a:solidFill>
                <a:latin typeface="Cooper Black" pitchFamily="18" charset="0"/>
              </a:rPr>
              <a:t>Spanish</a:t>
            </a:r>
            <a:endParaRPr lang="en-US" sz="3500" dirty="0">
              <a:solidFill>
                <a:srgbClr val="660066"/>
              </a:solidFill>
              <a:latin typeface="Cooper Black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819400" y="44196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660066"/>
                </a:solidFill>
                <a:latin typeface="Cooper Black" pitchFamily="18" charset="0"/>
              </a:rPr>
              <a:t>French</a:t>
            </a:r>
            <a:endParaRPr lang="en-US" sz="3500" dirty="0">
              <a:solidFill>
                <a:srgbClr val="660066"/>
              </a:solidFill>
              <a:latin typeface="Cooper Black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114800" y="5181600"/>
            <a:ext cx="28194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3300"/>
                </a:solidFill>
                <a:latin typeface="Cooper Black" pitchFamily="18" charset="0"/>
              </a:rPr>
              <a:t>Chinese</a:t>
            </a:r>
            <a:endParaRPr lang="en-US" sz="3500" dirty="0">
              <a:solidFill>
                <a:srgbClr val="003300"/>
              </a:solidFill>
              <a:latin typeface="Cooper Black" pitchFamily="18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962400" y="4648200"/>
            <a:ext cx="36576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Cooper Black" pitchFamily="18" charset="0"/>
              </a:rPr>
              <a:t>Japanese</a:t>
            </a:r>
          </a:p>
          <a:p>
            <a:pPr algn="ctr"/>
            <a:endParaRPr lang="en-US" sz="2600" dirty="0">
              <a:solidFill>
                <a:srgbClr val="003300"/>
              </a:solidFill>
              <a:latin typeface="Cooper Black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24000" y="4953000"/>
            <a:ext cx="38862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2060"/>
                </a:solidFill>
                <a:latin typeface="Cooper Black" pitchFamily="18" charset="0"/>
              </a:rPr>
              <a:t>Portuguese</a:t>
            </a:r>
            <a:endParaRPr lang="en-US" sz="3500" dirty="0">
              <a:solidFill>
                <a:srgbClr val="002060"/>
              </a:solidFill>
              <a:latin typeface="Cooper Black" pitchFamily="18" charset="0"/>
            </a:endParaRPr>
          </a:p>
        </p:txBody>
      </p:sp>
      <p:pic>
        <p:nvPicPr>
          <p:cNvPr id="4100" name="Picture 4" descr="http://www.clipartpal.com/_thumbs/triangle_009084_tn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1681189" cy="2057400"/>
          </a:xfrm>
          <a:prstGeom prst="rect">
            <a:avLst/>
          </a:prstGeom>
          <a:noFill/>
        </p:spPr>
      </p:pic>
      <p:pic>
        <p:nvPicPr>
          <p:cNvPr id="4102" name="Picture 6" descr="http://www.hasslefreeclipart.com/clipart_music/tambourine_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381000"/>
            <a:ext cx="1828800" cy="1426466"/>
          </a:xfrm>
          <a:prstGeom prst="rect">
            <a:avLst/>
          </a:prstGeom>
          <a:noFill/>
        </p:spPr>
      </p:pic>
      <p:pic>
        <p:nvPicPr>
          <p:cNvPr id="4104" name="Picture 8" descr="drumset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9600" y="228600"/>
            <a:ext cx="2032000" cy="1524000"/>
          </a:xfrm>
          <a:prstGeom prst="rect">
            <a:avLst/>
          </a:prstGeom>
          <a:noFill/>
        </p:spPr>
      </p:pic>
      <p:pic>
        <p:nvPicPr>
          <p:cNvPr id="4106" name="Picture 10" descr="piano_grand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9200" y="762000"/>
            <a:ext cx="1752600" cy="1864468"/>
          </a:xfrm>
          <a:prstGeom prst="rect">
            <a:avLst/>
          </a:prstGeom>
          <a:noFill/>
        </p:spPr>
      </p:pic>
      <p:pic>
        <p:nvPicPr>
          <p:cNvPr id="4108" name="Picture 12" descr="http://www.art-saloon.ru/big/item_569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3200" y="609601"/>
            <a:ext cx="2009671" cy="1828800"/>
          </a:xfrm>
          <a:prstGeom prst="rect">
            <a:avLst/>
          </a:prstGeom>
          <a:noFill/>
        </p:spPr>
      </p:pic>
      <p:pic>
        <p:nvPicPr>
          <p:cNvPr id="4110" name="Picture 14" descr="http://www.delranschools.org/942202614342583/lib/942202614342583/Xylophon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81400" y="609600"/>
            <a:ext cx="2317604" cy="1676400"/>
          </a:xfrm>
          <a:prstGeom prst="rect">
            <a:avLst/>
          </a:prstGeom>
          <a:noFill/>
        </p:spPr>
      </p:pic>
      <p:pic>
        <p:nvPicPr>
          <p:cNvPr id="4112" name="Picture 16" descr="Classical Harp Clip Art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67600" y="990600"/>
            <a:ext cx="1484403" cy="2185988"/>
          </a:xfrm>
          <a:prstGeom prst="rect">
            <a:avLst/>
          </a:prstGeom>
          <a:noFill/>
        </p:spPr>
      </p:pic>
      <p:pic>
        <p:nvPicPr>
          <p:cNvPr id="4114" name="Picture 18" descr="Flute Clip Art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09600" y="457200"/>
            <a:ext cx="2828925" cy="1914525"/>
          </a:xfrm>
          <a:prstGeom prst="rect">
            <a:avLst/>
          </a:prstGeom>
          <a:noFill/>
        </p:spPr>
      </p:pic>
      <p:pic>
        <p:nvPicPr>
          <p:cNvPr id="4116" name="Picture 20" descr="music clipart, trumpet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72200" y="457200"/>
            <a:ext cx="1809750" cy="1905000"/>
          </a:xfrm>
          <a:prstGeom prst="rect">
            <a:avLst/>
          </a:prstGeom>
          <a:noFill/>
        </p:spPr>
      </p:pic>
      <p:pic>
        <p:nvPicPr>
          <p:cNvPr id="4118" name="Picture 22" descr="music clipart, violin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0" y="838200"/>
            <a:ext cx="1905000" cy="1847851"/>
          </a:xfrm>
          <a:prstGeom prst="rect">
            <a:avLst/>
          </a:prstGeom>
          <a:noFill/>
        </p:spPr>
      </p:pic>
      <p:pic>
        <p:nvPicPr>
          <p:cNvPr id="4120" name="Picture 24" descr="http://media.smashingmagazine.com/wp-content/uploads/2010/11/icon-172.jpg"/>
          <p:cNvPicPr>
            <a:picLocks noChangeAspect="1" noChangeArrowheads="1"/>
          </p:cNvPicPr>
          <p:nvPr/>
        </p:nvPicPr>
        <p:blipFill>
          <a:blip r:embed="rId14"/>
          <a:srcRect b="68000"/>
          <a:stretch>
            <a:fillRect/>
          </a:stretch>
        </p:blipFill>
        <p:spPr bwMode="auto">
          <a:xfrm>
            <a:off x="609600" y="4495800"/>
            <a:ext cx="8334375" cy="1600200"/>
          </a:xfrm>
          <a:prstGeom prst="rect">
            <a:avLst/>
          </a:prstGeom>
          <a:noFill/>
        </p:spPr>
      </p:pic>
      <p:pic>
        <p:nvPicPr>
          <p:cNvPr id="4122" name="Picture 26" descr="http://media.smashingmagazine.com/wp-content/uploads/2010/11/icon-172.jpg"/>
          <p:cNvPicPr>
            <a:picLocks noChangeAspect="1" noChangeArrowheads="1"/>
          </p:cNvPicPr>
          <p:nvPr/>
        </p:nvPicPr>
        <p:blipFill>
          <a:blip r:embed="rId14"/>
          <a:srcRect t="29333" b="44000"/>
          <a:stretch>
            <a:fillRect/>
          </a:stretch>
        </p:blipFill>
        <p:spPr bwMode="auto">
          <a:xfrm>
            <a:off x="266700" y="762000"/>
            <a:ext cx="8572500" cy="1371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676400" y="2362200"/>
            <a:ext cx="6477000" cy="2308324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 w="63500" cmpd="thickThin">
            <a:solidFill>
              <a:schemeClr val="accent3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Interesting Facts</a:t>
            </a:r>
          </a:p>
          <a:p>
            <a:pPr algn="ctr"/>
            <a:r>
              <a:rPr lang="en-US" sz="6000" b="1" dirty="0" smtClean="0">
                <a:ln w="1905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About Patricia</a:t>
            </a:r>
            <a:endParaRPr lang="en-US" sz="6000" b="1" cap="none" spc="0" dirty="0" smtClean="0">
              <a:ln w="1905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itannic Bold" pitchFamily="34" charset="0"/>
              <a:cs typeface="Aharoni" pitchFamily="2" charset="-79"/>
            </a:endParaRPr>
          </a:p>
          <a:p>
            <a:pPr algn="ctr"/>
            <a:endParaRPr lang="en-US" sz="1200" b="1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1200" b="1" cap="none" spc="0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667000"/>
            <a:ext cx="79248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en-US" sz="35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Can speak 10 different languages</a:t>
            </a:r>
          </a:p>
          <a:p>
            <a:pPr algn="ctr">
              <a:buFontTx/>
              <a:buChar char="-"/>
            </a:pPr>
            <a:r>
              <a:rPr lang="en-US" sz="35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Can play 10 musical instruments</a:t>
            </a:r>
          </a:p>
          <a:p>
            <a:pPr algn="ctr">
              <a:buFontTx/>
              <a:buChar char="-"/>
            </a:pPr>
            <a:r>
              <a:rPr lang="en-US" sz="3500" b="1" i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Have been to 10 countries</a:t>
            </a:r>
            <a:endParaRPr lang="en-US" sz="3500" b="1" i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990600" y="4724400"/>
            <a:ext cx="4038600" cy="12954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500" dirty="0" smtClean="0">
                <a:solidFill>
                  <a:srgbClr val="003300"/>
                </a:solidFill>
                <a:latin typeface="Cooper Black" pitchFamily="18" charset="0"/>
              </a:rPr>
              <a:t>Malay - Indonesian</a:t>
            </a:r>
            <a:endParaRPr lang="en-US" sz="3500" dirty="0">
              <a:solidFill>
                <a:srgbClr val="003300"/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7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0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5" grpId="0" animBg="1"/>
      <p:bldP spid="5" grpId="1" animBg="1"/>
      <p:bldP spid="6" grpId="1" uiExpand="1" build="allAtOnce"/>
      <p:bldP spid="32" grpId="0"/>
      <p:bldP spid="3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http://l.rgbimg.com/cache1qpy6Q/users/x/xy/xymonau/600/n00661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"/>
            <a:ext cx="8991600" cy="67437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219200" y="2209800"/>
            <a:ext cx="6477000" cy="2308324"/>
          </a:xfrm>
          <a:prstGeom prst="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 w="63500" cmpd="thickThin"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Achievements</a:t>
            </a:r>
          </a:p>
          <a:p>
            <a:pPr algn="ctr"/>
            <a:r>
              <a:rPr lang="en-US" sz="6000" b="1" dirty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a</a:t>
            </a:r>
            <a:r>
              <a:rPr lang="en-US" sz="6000" b="1" dirty="0" smtClean="0">
                <a:ln w="381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nd Awards</a:t>
            </a:r>
            <a:endParaRPr lang="en-US" sz="6000" b="1" cap="none" spc="0" dirty="0" smtClean="0"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itannic Bold" pitchFamily="34" charset="0"/>
              <a:cs typeface="Aharoni" pitchFamily="2" charset="-79"/>
            </a:endParaRPr>
          </a:p>
          <a:p>
            <a:pPr algn="ctr"/>
            <a:endParaRPr lang="en-US" sz="1200" b="1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1200" b="1" cap="none" spc="0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9220" name="Picture 4" descr="http://ehos.co.uk/wp-content/uploads/2010/10/troph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4048125" cy="5334001"/>
          </a:xfrm>
          <a:prstGeom prst="rect">
            <a:avLst/>
          </a:prstGeom>
          <a:noFill/>
        </p:spPr>
      </p:pic>
      <p:pic>
        <p:nvPicPr>
          <p:cNvPr id="9222" name="Picture 6" descr="http://www.trophies2go.com/images/productimages/Star-Performer-Blue-Crystal-Award-Trophi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04800"/>
            <a:ext cx="4114800" cy="5237018"/>
          </a:xfrm>
          <a:prstGeom prst="rect">
            <a:avLst/>
          </a:prstGeom>
          <a:noFill/>
        </p:spPr>
      </p:pic>
      <p:pic>
        <p:nvPicPr>
          <p:cNvPr id="9224" name="Picture 8" descr="http://forteconsulting.files.wordpress.com/2010/09/istock_000012113368xsmal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895970"/>
            <a:ext cx="5715000" cy="3962030"/>
          </a:xfrm>
          <a:prstGeom prst="rect">
            <a:avLst/>
          </a:prstGeom>
          <a:noFill/>
        </p:spPr>
      </p:pic>
      <p:pic>
        <p:nvPicPr>
          <p:cNvPr id="9226" name="Picture 10" descr="http://www.thisisafrica.me/data/thumb/abc_media_image/3000/3433/w43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9600" y="762000"/>
            <a:ext cx="6096000" cy="561399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://c.dryicons.com/files/graphics_previews/playful_retro_desig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2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457200" y="762000"/>
            <a:ext cx="8382000" cy="4154984"/>
          </a:xfrm>
          <a:prstGeom prst="rect">
            <a:avLst/>
          </a:prstGeom>
          <a:solidFill>
            <a:schemeClr val="accent6">
              <a:lumMod val="20000"/>
              <a:lumOff val="80000"/>
              <a:alpha val="78000"/>
            </a:schemeClr>
          </a:solidFill>
          <a:ln w="63500" cmpd="thickThin">
            <a:solidFill>
              <a:schemeClr val="accent3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381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Congratulations to PATRICIA BORROMEO for being selected as</a:t>
            </a:r>
          </a:p>
          <a:p>
            <a:pPr algn="ctr"/>
            <a:r>
              <a:rPr lang="en-US" sz="6000" b="1" dirty="0" smtClean="0">
                <a:ln w="381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ritannic Bold" pitchFamily="34" charset="0"/>
                <a:cs typeface="Aharoni" pitchFamily="2" charset="-79"/>
              </a:rPr>
              <a:t>STUDENT OF THE WEEK!</a:t>
            </a:r>
            <a:endParaRPr lang="en-US" sz="6000" b="1" cap="none" spc="0" dirty="0" smtClean="0">
              <a:ln w="38100">
                <a:solidFill>
                  <a:schemeClr val="accent4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itannic Bold" pitchFamily="34" charset="0"/>
              <a:cs typeface="Aharoni" pitchFamily="2" charset="-79"/>
            </a:endParaRPr>
          </a:p>
          <a:p>
            <a:pPr algn="ctr"/>
            <a:endParaRPr lang="en-US" sz="1200" b="1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  <a:p>
            <a:pPr algn="ctr"/>
            <a:endParaRPr lang="en-US" sz="1200" b="1" cap="none" spc="0" dirty="0" smtClean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105400"/>
            <a:ext cx="8305800" cy="861774"/>
          </a:xfrm>
          <a:prstGeom prst="rect">
            <a:avLst/>
          </a:prstGeom>
          <a:solidFill>
            <a:schemeClr val="accent6">
              <a:lumMod val="20000"/>
              <a:lumOff val="80000"/>
              <a:alpha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000" b="1" cap="none" spc="0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Keep up the good work</a:t>
            </a:r>
            <a:r>
              <a:rPr lang="en-US" sz="5000" b="1" cap="none" spc="0" dirty="0" smtClean="0">
                <a:ln w="381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oper Black" pitchFamily="18" charset="0"/>
              </a:rPr>
              <a:t>!</a:t>
            </a:r>
            <a:endParaRPr lang="en-US" sz="5000" b="1" cap="none" spc="0" dirty="0">
              <a:ln w="381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oper Black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400" dirty="0" smtClean="0">
                <a:hlinkClick r:id="rId2"/>
              </a:rPr>
              <a:t>http://www.hdwallpapersarena.com/abstract-wallpaper.html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3"/>
              </a:rPr>
              <a:t>http://www.rgbstock.com/bigphoto/n0065Vq/Abstract+Banner+1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4"/>
              </a:rPr>
              <a:t>http://www.rgbstock.com/bigphoto/n0065YE/Abstract+Banner+2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5"/>
              </a:rPr>
              <a:t>http://www.rgbstock.com/bigphoto/n00661S/Abstract+Banner+3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6"/>
              </a:rPr>
              <a:t>http://dryicons.com/free-graphics/preview/playful-retro-design/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7"/>
              </a:rPr>
              <a:t>http://www.clipartpal.com/clipart/entertainment/music_151651.html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8"/>
              </a:rPr>
              <a:t>http://www.free-clipart-pictures.net/music_clipart.html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9"/>
              </a:rPr>
              <a:t>http://www.clker.com/clipart-4440.html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10"/>
              </a:rPr>
              <a:t>http://www.art-saloon.ru/en/item.aspx?ItemID=5698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11"/>
              </a:rPr>
              <a:t>http://www.trophies2go.com/blue-star-performer-crystal-award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12"/>
              </a:rPr>
              <a:t>http://forteconsulting.wordpress.com/category/performance-management/</a:t>
            </a:r>
            <a:endParaRPr lang="en-US" sz="1400" dirty="0" smtClean="0"/>
          </a:p>
          <a:p>
            <a:pPr>
              <a:buNone/>
            </a:pPr>
            <a:r>
              <a:rPr lang="en-US" sz="1400" dirty="0" smtClean="0">
                <a:hlinkClick r:id="rId13"/>
              </a:rPr>
              <a:t>http://www.thisisafrica.me/music/detail/1547/Which-of-these-10-songs-is-the-best%3F-It%27s-up-to-you-in-eLDee%27s-%22Top-Talent%22</a:t>
            </a: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363636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110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v</vt:lpstr>
      <vt:lpstr>Slide 3</vt:lpstr>
      <vt:lpstr>Slide 4</vt:lpstr>
      <vt:lpstr>REFERENCES: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Tupas</dc:creator>
  <cp:lastModifiedBy>Tupas</cp:lastModifiedBy>
  <cp:revision>10</cp:revision>
  <dcterms:created xsi:type="dcterms:W3CDTF">2012-10-02T13:27:31Z</dcterms:created>
  <dcterms:modified xsi:type="dcterms:W3CDTF">2012-10-02T14:56:52Z</dcterms:modified>
</cp:coreProperties>
</file>